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2" r:id="rId1"/>
  </p:sldMasterIdLst>
  <p:notesMasterIdLst>
    <p:notesMasterId r:id="rId11"/>
  </p:notesMasterIdLst>
  <p:sldIdLst>
    <p:sldId id="256" r:id="rId2"/>
    <p:sldId id="287" r:id="rId3"/>
    <p:sldId id="291" r:id="rId4"/>
    <p:sldId id="290" r:id="rId5"/>
    <p:sldId id="284" r:id="rId6"/>
    <p:sldId id="292" r:id="rId7"/>
    <p:sldId id="293" r:id="rId8"/>
    <p:sldId id="286" r:id="rId9"/>
    <p:sldId id="283" r:id="rId1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redný štý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vetlý štý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75290" autoAdjust="0"/>
  </p:normalViewPr>
  <p:slideViewPr>
    <p:cSldViewPr snapToGrid="0">
      <p:cViewPr varScale="1">
        <p:scale>
          <a:sx n="87" d="100"/>
          <a:sy n="87" d="100"/>
        </p:scale>
        <p:origin x="32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splnená podmienka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Hárok1!$A$2:$A$4</c:f>
              <c:strCache>
                <c:ptCount val="3"/>
                <c:pt idx="0">
                  <c:v>MS Forms</c:v>
                </c:pt>
                <c:pt idx="1">
                  <c:v>Google Forms</c:v>
                </c:pt>
                <c:pt idx="2">
                  <c:v>TCExam</c:v>
                </c:pt>
              </c:strCache>
            </c:strRef>
          </c:cat>
          <c:val>
            <c:numRef>
              <c:f>Hárok1!$B$2:$B$4</c:f>
              <c:numCache>
                <c:formatCode>General</c:formatCode>
                <c:ptCount val="3"/>
                <c:pt idx="0">
                  <c:v>12</c:v>
                </c:pt>
                <c:pt idx="1">
                  <c:v>9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09-435B-BD13-947BE287A1CD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nesplnená podmienka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Hárok1!$A$2:$A$4</c:f>
              <c:strCache>
                <c:ptCount val="3"/>
                <c:pt idx="0">
                  <c:v>MS Forms</c:v>
                </c:pt>
                <c:pt idx="1">
                  <c:v>Google Forms</c:v>
                </c:pt>
                <c:pt idx="2">
                  <c:v>TCExam</c:v>
                </c:pt>
              </c:strCache>
            </c:strRef>
          </c:cat>
          <c:val>
            <c:numRef>
              <c:f>Hárok1!$C$2:$C$4</c:f>
              <c:numCache>
                <c:formatCode>General</c:formatCode>
                <c:ptCount val="3"/>
                <c:pt idx="0">
                  <c:v>9</c:v>
                </c:pt>
                <c:pt idx="1">
                  <c:v>12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87-4355-97AC-3A9B277AE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4787088"/>
        <c:axId val="474787920"/>
      </c:barChart>
      <c:catAx>
        <c:axId val="47478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74787920"/>
        <c:crosses val="autoZero"/>
        <c:auto val="1"/>
        <c:lblAlgn val="ctr"/>
        <c:lblOffset val="100"/>
        <c:noMultiLvlLbl val="0"/>
      </c:catAx>
      <c:valAx>
        <c:axId val="474787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7478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886AE-53BE-4DAC-A2DF-D8A8B44AE17A}" type="datetimeFigureOut">
              <a:rPr lang="sk-SK" smtClean="0"/>
              <a:t>21.09.2021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140F6-DDD0-4CCF-9165-E994E6CEB2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233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40F6-DDD0-4CCF-9165-E994E6CEB2BD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1829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40F6-DDD0-4CCF-9165-E994E6CEB2BD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7816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40F6-DDD0-4CCF-9165-E994E6CEB2BD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7751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40F6-DDD0-4CCF-9165-E994E6CEB2BD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47659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40F6-DDD0-4CCF-9165-E994E6CEB2BD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1348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40F6-DDD0-4CCF-9165-E994E6CEB2BD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4382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40F6-DDD0-4CCF-9165-E994E6CEB2BD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7665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40F6-DDD0-4CCF-9165-E994E6CEB2BD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8357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40F6-DDD0-4CCF-9165-E994E6CEB2BD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1281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6DAE038-59A3-445E-A39F-D17AA4852EC6}" type="datetime1">
              <a:rPr lang="sk-SK" smtClean="0"/>
              <a:t>21.09.2021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9C9B4B2-7BA3-4959-9494-D79431D20D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7099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2507-2A37-41AF-B67F-1F31AE67DFF3}" type="datetime1">
              <a:rPr lang="sk-SK" smtClean="0"/>
              <a:t>21.09.2021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B4B2-7BA3-4959-9494-D79431D20D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34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3689-6488-4E67-A295-143730D8D92E}" type="datetime1">
              <a:rPr lang="sk-SK" smtClean="0"/>
              <a:t>21.09.2021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B4B2-7BA3-4959-9494-D79431D20D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0168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2984-5DF6-4129-A6A7-1B40AE78D4AF}" type="datetime1">
              <a:rPr lang="sk-SK" smtClean="0"/>
              <a:t>21.09.2021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B4B2-7BA3-4959-9494-D79431D20DDB}" type="slidenum">
              <a:rPr lang="sk-SK" smtClean="0"/>
              <a:t>‹#›</a:t>
            </a:fld>
            <a:endParaRPr lang="sk-SK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809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60C1E-9272-486D-B73F-47F18E041A29}" type="datetime1">
              <a:rPr lang="sk-SK" smtClean="0"/>
              <a:t>21.09.2021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B4B2-7BA3-4959-9494-D79431D20D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9311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66A6-6CCC-4A8C-A690-906003C887D0}" type="datetime1">
              <a:rPr lang="sk-SK" smtClean="0"/>
              <a:t>21.09.2021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B4B2-7BA3-4959-9494-D79431D20D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5585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5513-324C-48E1-86F8-4A1EF141CFC9}" type="datetime1">
              <a:rPr lang="sk-SK" smtClean="0"/>
              <a:t>21.09.2021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B4B2-7BA3-4959-9494-D79431D20D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9918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0E6C-02E5-490D-BFF9-B22BB3D4B797}" type="datetime1">
              <a:rPr lang="sk-SK" smtClean="0"/>
              <a:t>21.09.2021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B4B2-7BA3-4959-9494-D79431D20D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1982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F8C4-7728-4764-9DC4-1C78192E1B16}" type="datetime1">
              <a:rPr lang="sk-SK" smtClean="0"/>
              <a:t>21.09.2021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B4B2-7BA3-4959-9494-D79431D20D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126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90FAB-4C52-44D3-A554-058E88A3DE5E}" type="datetime1">
              <a:rPr lang="sk-SK" smtClean="0"/>
              <a:t>21.09.2021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B4B2-7BA3-4959-9494-D79431D20D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694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ED49-B88A-47E1-9625-DC2A4EF7E5F9}" type="datetime1">
              <a:rPr lang="sk-SK" smtClean="0"/>
              <a:t>21.09.2021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B4B2-7BA3-4959-9494-D79431D20D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823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8D36-3857-4ACB-9857-508BCE1403A4}" type="datetime1">
              <a:rPr lang="sk-SK" smtClean="0"/>
              <a:t>21.09.2021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B4B2-7BA3-4959-9494-D79431D20D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626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28449-F31D-43AC-B3C3-8B5252A8ADAC}" type="datetime1">
              <a:rPr lang="sk-SK" smtClean="0"/>
              <a:t>21.09.2021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B4B2-7BA3-4959-9494-D79431D20D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40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977B-A0FE-453B-8D3A-A6DE38B94792}" type="datetime1">
              <a:rPr lang="sk-SK" smtClean="0"/>
              <a:t>21.09.2021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B4B2-7BA3-4959-9494-D79431D20D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5209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D95F-6B30-406A-8A38-41067DB49643}" type="datetime1">
              <a:rPr lang="sk-SK" smtClean="0"/>
              <a:t>21.09.2021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B4B2-7BA3-4959-9494-D79431D20D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5215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DF0E-6937-41AE-8462-823B3BB51E9A}" type="datetime1">
              <a:rPr lang="sk-SK" smtClean="0"/>
              <a:t>21.09.2021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B4B2-7BA3-4959-9494-D79431D20D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2555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4FC4-DE55-421D-8689-39178B45A596}" type="datetime1">
              <a:rPr lang="sk-SK" smtClean="0"/>
              <a:t>21.09.2021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B4B2-7BA3-4959-9494-D79431D20D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360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23B64-6062-4923-A717-AC9E7B8EF191}" type="datetime1">
              <a:rPr lang="sk-SK" smtClean="0"/>
              <a:t>21.09.2021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9B4B2-7BA3-4959-9494-D79431D20D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26085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21202B-6F16-4C86-B594-53BAA5C70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706563"/>
            <a:ext cx="9540876" cy="1797248"/>
          </a:xfrm>
        </p:spPr>
        <p:txBody>
          <a:bodyPr>
            <a:normAutofit/>
          </a:bodyPr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 overovanie vedomostí študentov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0DA7250-0AE0-4DAF-B1B3-BA22634D01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3782859"/>
            <a:ext cx="8791575" cy="1382865"/>
          </a:xfrm>
        </p:spPr>
        <p:txBody>
          <a:bodyPr>
            <a:normAutofit lnSpcReduction="10000"/>
          </a:bodyPr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UNINFOS 2021 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medzinárodná konferencia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Žilina, 21. - 23. september 2021 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469991C4-0A32-47CC-AAE3-1530F5E53266}"/>
              </a:ext>
            </a:extLst>
          </p:cNvPr>
          <p:cNvSpPr txBox="1"/>
          <p:nvPr/>
        </p:nvSpPr>
        <p:spPr>
          <a:xfrm>
            <a:off x="8331200" y="6106912"/>
            <a:ext cx="3695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Mgr. Štefan Zachar, 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Katedra informatiky a manažmentu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24" y="272866"/>
            <a:ext cx="1294288" cy="152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5512" y="522273"/>
            <a:ext cx="10694988" cy="778020"/>
          </a:xfrm>
        </p:spPr>
        <p:txBody>
          <a:bodyPr>
            <a:noAutofit/>
          </a:bodyPr>
          <a:lstStyle/>
          <a:p>
            <a:r>
              <a:rPr lang="sk-SK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 overovanie vedomostí študentov - úvod</a:t>
            </a:r>
          </a:p>
        </p:txBody>
      </p:sp>
      <p:sp>
        <p:nvSpPr>
          <p:cNvPr id="3" name="Zástupný objekt pre číslo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B4B2-7BA3-4959-9494-D79431D20DDB}" type="slidenum">
              <a:rPr lang="sk-SK" smtClean="0"/>
              <a:t>2</a:t>
            </a:fld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925512" y="2196240"/>
            <a:ext cx="101218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Pandémia Covid-19 zvýraznila potrebu overovania vedomostí prostredníctvom elektronických systémov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Alternatíva k štandardným ústnym alebo písomným testom</a:t>
            </a:r>
          </a:p>
          <a:p>
            <a:endParaRPr lang="sk-SK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Faktory vplývajúce na proces overovania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Technické riešenie online </a:t>
            </a:r>
            <a:r>
              <a:rPr lang="sk-SK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overovania vedomostí</a:t>
            </a:r>
            <a:endParaRPr lang="sk-SK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Fyzické prostredie</a:t>
            </a:r>
            <a:endParaRPr lang="sk-SK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31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B4B2-7BA3-4959-9494-D79431D20DDB}" type="slidenum">
              <a:rPr lang="sk-SK" smtClean="0"/>
              <a:t>3</a:t>
            </a:fld>
            <a:endParaRPr lang="sk-SK"/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F9CBA770-8088-4523-9328-83254E0074D5}"/>
              </a:ext>
            </a:extLst>
          </p:cNvPr>
          <p:cNvSpPr/>
          <p:nvPr/>
        </p:nvSpPr>
        <p:spPr>
          <a:xfrm>
            <a:off x="977900" y="1123956"/>
            <a:ext cx="10515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	Na </a:t>
            </a:r>
            <a:r>
              <a:rPr lang="sk-SK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Katedre </a:t>
            </a:r>
            <a:r>
              <a:rPr lang="sk-SK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informatiky a manažmentu Akadémie Policajného zboru v Bratislave sme </a:t>
            </a:r>
            <a:r>
              <a:rPr lang="sk-SK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zvolili </a:t>
            </a:r>
            <a:r>
              <a:rPr lang="sk-SK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formu online systému overovania vedomostí zloženého z dvoch </a:t>
            </a:r>
            <a:r>
              <a:rPr lang="sk-SK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častí:</a:t>
            </a:r>
            <a:endParaRPr lang="sk-SK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F5ED4CC1-304E-409D-B22C-4D7391E86EAB}"/>
              </a:ext>
            </a:extLst>
          </p:cNvPr>
          <p:cNvSpPr txBox="1"/>
          <p:nvPr/>
        </p:nvSpPr>
        <p:spPr>
          <a:xfrm>
            <a:off x="1296610" y="5883274"/>
            <a:ext cx="35128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Elektronická komunikácia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C0AD626A-627F-4AB6-A021-334CF08AA5EA}"/>
              </a:ext>
            </a:extLst>
          </p:cNvPr>
          <p:cNvSpPr txBox="1"/>
          <p:nvPr/>
        </p:nvSpPr>
        <p:spPr>
          <a:xfrm>
            <a:off x="7518400" y="5869988"/>
            <a:ext cx="33909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Overovanie vedomostí</a:t>
            </a:r>
          </a:p>
        </p:txBody>
      </p:sp>
      <p:pic>
        <p:nvPicPr>
          <p:cNvPr id="9" name="Obrázok 8" descr="Obrázok, na ktorom je text, elektronika, počítač, snímka obrazovky&#10;&#10;Automaticky generovaný popis">
            <a:extLst>
              <a:ext uri="{FF2B5EF4-FFF2-40B4-BE49-F238E27FC236}">
                <a16:creationId xmlns:a16="http://schemas.microsoft.com/office/drawing/2014/main" id="{B230F1A7-5DAF-483D-9B1C-7CA35B29A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497" y="3177844"/>
            <a:ext cx="3866803" cy="2622176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6411539C-2AD7-42BD-85BD-8E9215871EA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19" y="3177844"/>
            <a:ext cx="3160438" cy="2622176"/>
          </a:xfrm>
          <a:prstGeom prst="rect">
            <a:avLst/>
          </a:prstGeom>
        </p:spPr>
      </p:pic>
      <p:sp>
        <p:nvSpPr>
          <p:cNvPr id="11" name="Nadpis 1"/>
          <p:cNvSpPr txBox="1">
            <a:spLocks/>
          </p:cNvSpPr>
          <p:nvPr/>
        </p:nvSpPr>
        <p:spPr>
          <a:xfrm>
            <a:off x="1141412" y="224818"/>
            <a:ext cx="10694988" cy="778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Systém Overovania vedomostí</a:t>
            </a:r>
          </a:p>
        </p:txBody>
      </p:sp>
    </p:spTree>
    <p:extLst>
      <p:ext uri="{BB962C8B-B14F-4D97-AF65-F5344CB8AC3E}">
        <p14:creationId xmlns:p14="http://schemas.microsoft.com/office/powerpoint/2010/main" val="1188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>
            <a:extLst>
              <a:ext uri="{FF2B5EF4-FFF2-40B4-BE49-F238E27FC236}">
                <a16:creationId xmlns:a16="http://schemas.microsoft.com/office/drawing/2014/main" id="{C194EB81-EF37-4FC2-9AFF-0EB0856CB8C0}"/>
              </a:ext>
            </a:extLst>
          </p:cNvPr>
          <p:cNvSpPr txBox="1"/>
          <p:nvPr/>
        </p:nvSpPr>
        <p:spPr>
          <a:xfrm>
            <a:off x="847165" y="1543624"/>
            <a:ext cx="11040035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k-SK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Je </a:t>
            </a:r>
            <a:r>
              <a:rPr lang="sk-SK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voľne </a:t>
            </a:r>
            <a:r>
              <a:rPr lang="sk-SK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dostupný </a:t>
            </a:r>
            <a:endParaRPr lang="sk-SK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k-SK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Je typu klient – server spustiteľný na bežnom </a:t>
            </a:r>
            <a:r>
              <a:rPr lang="sk-SK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hardvéri </a:t>
            </a:r>
            <a:endParaRPr lang="sk-SK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k-SK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Je spustiteľný na bežnom web prehliadači bez nutnosti inštalácie </a:t>
            </a:r>
            <a:r>
              <a:rPr lang="sk-SK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klientského</a:t>
            </a:r>
            <a:r>
              <a:rPr lang="sk-SK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softvéru </a:t>
            </a:r>
            <a:endParaRPr lang="sk-SK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k-SK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Umožňuje vytváranie viacerých druhov testov s použitím rôznych typov </a:t>
            </a:r>
            <a:r>
              <a:rPr lang="sk-SK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otázok</a:t>
            </a:r>
            <a:endParaRPr lang="sk-SK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k-SK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Umožňuje vytvoriť databázy otázok rôznych </a:t>
            </a:r>
            <a:r>
              <a:rPr lang="sk-SK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predmetov </a:t>
            </a:r>
            <a:endParaRPr lang="sk-SK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k-SK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Dokáže vytvárať jedinečné testy z databázy </a:t>
            </a:r>
            <a:r>
              <a:rPr lang="sk-SK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otázok </a:t>
            </a:r>
            <a:endParaRPr lang="sk-SK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k-SK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Umožňuje monitoring priebehu </a:t>
            </a:r>
            <a:r>
              <a:rPr lang="sk-SK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testovania </a:t>
            </a:r>
            <a:endParaRPr lang="sk-SK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k-SK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Vytvára prehľadné výsledky </a:t>
            </a:r>
            <a:r>
              <a:rPr lang="sk-SK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testov</a:t>
            </a:r>
            <a:endParaRPr lang="sk-SK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k-SK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Dokáže vytvárať štatistické výstupy podľa zadaných </a:t>
            </a:r>
            <a:r>
              <a:rPr lang="sk-SK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parametrov</a:t>
            </a:r>
            <a:endParaRPr lang="sk-SK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sk-SK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Umožňuje zálohovanie a tlač </a:t>
            </a:r>
            <a:r>
              <a:rPr lang="sk-SK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údajov</a:t>
            </a:r>
            <a:endParaRPr lang="sk-SK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Zástupný objekt pre číslo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B4B2-7BA3-4959-9494-D79431D20DDB}" type="slidenum">
              <a:rPr lang="sk-SK" smtClean="0"/>
              <a:t>4</a:t>
            </a:fld>
            <a:endParaRPr lang="sk-SK"/>
          </a:p>
        </p:txBody>
      </p:sp>
      <p:sp>
        <p:nvSpPr>
          <p:cNvPr id="2" name="Obdĺžnik 1"/>
          <p:cNvSpPr/>
          <p:nvPr/>
        </p:nvSpPr>
        <p:spPr>
          <a:xfrm>
            <a:off x="1028943" y="459129"/>
            <a:ext cx="10676477" cy="1051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sk-SK" sz="2400" cap="all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Systém na testovanie by mal  spĺňať nasledujúce parametre: </a:t>
            </a:r>
            <a:endParaRPr lang="sk-SK" sz="2400" cap="all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30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2" y="224818"/>
            <a:ext cx="9905998" cy="778020"/>
          </a:xfrm>
        </p:spPr>
        <p:txBody>
          <a:bodyPr>
            <a:noAutofit/>
          </a:bodyPr>
          <a:lstStyle/>
          <a:p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Výsledky porovnania vybraného softvéru na overovanie vedomostí</a:t>
            </a:r>
          </a:p>
        </p:txBody>
      </p:sp>
      <p:sp>
        <p:nvSpPr>
          <p:cNvPr id="3" name="Zástupný objekt pre číslo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B4B2-7BA3-4959-9494-D79431D20DDB}" type="slidenum">
              <a:rPr lang="sk-SK" smtClean="0"/>
              <a:t>5</a:t>
            </a:fld>
            <a:endParaRPr lang="sk-SK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37F725D4-69C5-4AAF-91A2-105EDE633BAF}"/>
              </a:ext>
            </a:extLst>
          </p:cNvPr>
          <p:cNvSpPr txBox="1"/>
          <p:nvPr/>
        </p:nvSpPr>
        <p:spPr>
          <a:xfrm>
            <a:off x="847166" y="1331258"/>
            <a:ext cx="10502152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sk-SK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</p:txBody>
      </p:sp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478092350"/>
              </p:ext>
            </p:extLst>
          </p:nvPr>
        </p:nvGraphicFramePr>
        <p:xfrm>
          <a:off x="1965899" y="1215425"/>
          <a:ext cx="80264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13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41412" y="0"/>
            <a:ext cx="9640888" cy="1181100"/>
          </a:xfrm>
        </p:spPr>
        <p:txBody>
          <a:bodyPr>
            <a:normAutofit/>
          </a:bodyPr>
          <a:lstStyle/>
          <a:p>
            <a:r>
              <a:rPr lang="sk-SK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Testovacia prevádzka </a:t>
            </a:r>
            <a:r>
              <a:rPr lang="sk-SK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TCExam</a:t>
            </a:r>
            <a:r>
              <a:rPr lang="sk-SK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počas akademického roka 2020/2021</a:t>
            </a:r>
          </a:p>
        </p:txBody>
      </p:sp>
      <p:sp>
        <p:nvSpPr>
          <p:cNvPr id="3" name="Zástupný objekt pre číslo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B4B2-7BA3-4959-9494-D79431D20DDB}" type="slidenum">
              <a:rPr lang="sk-SK" smtClean="0"/>
              <a:t>6</a:t>
            </a:fld>
            <a:endParaRPr lang="sk-SK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6F99765-E72A-4205-A5AB-D19B53AE2E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83"/>
          <a:stretch/>
        </p:blipFill>
        <p:spPr bwMode="auto">
          <a:xfrm>
            <a:off x="6174732" y="957691"/>
            <a:ext cx="4196414" cy="272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Obrázok 2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1" b="43818"/>
          <a:stretch/>
        </p:blipFill>
        <p:spPr bwMode="auto">
          <a:xfrm>
            <a:off x="1414300" y="957691"/>
            <a:ext cx="4487544" cy="2721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Obrázok 2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34"/>
          <a:stretch/>
        </p:blipFill>
        <p:spPr>
          <a:xfrm>
            <a:off x="1995445" y="3755458"/>
            <a:ext cx="8280876" cy="300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5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41412" y="0"/>
            <a:ext cx="9640888" cy="1181100"/>
          </a:xfrm>
        </p:spPr>
        <p:txBody>
          <a:bodyPr>
            <a:normAutofit/>
          </a:bodyPr>
          <a:lstStyle/>
          <a:p>
            <a:r>
              <a:rPr lang="sk-SK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Testovacia prevádzka </a:t>
            </a:r>
            <a:r>
              <a:rPr lang="sk-SK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TCExam</a:t>
            </a:r>
            <a:r>
              <a:rPr lang="sk-SK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počas akademického roka 2020/2021</a:t>
            </a:r>
          </a:p>
        </p:txBody>
      </p:sp>
      <p:sp>
        <p:nvSpPr>
          <p:cNvPr id="3" name="Zástupný objekt pre číslo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B4B2-7BA3-4959-9494-D79431D20DDB}" type="slidenum">
              <a:rPr lang="sk-SK" smtClean="0"/>
              <a:t>7</a:t>
            </a:fld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910547"/>
            <a:ext cx="6259510" cy="3402689"/>
          </a:xfrm>
          <a:prstGeom prst="rect">
            <a:avLst/>
          </a:prstGeom>
        </p:spPr>
      </p:pic>
      <p:grpSp>
        <p:nvGrpSpPr>
          <p:cNvPr id="8" name="Skupina 7"/>
          <p:cNvGrpSpPr/>
          <p:nvPr/>
        </p:nvGrpSpPr>
        <p:grpSpPr>
          <a:xfrm>
            <a:off x="5127987" y="2806699"/>
            <a:ext cx="6792550" cy="3813175"/>
            <a:chOff x="5127987" y="2806699"/>
            <a:chExt cx="6792550" cy="3813175"/>
          </a:xfrm>
        </p:grpSpPr>
        <p:pic>
          <p:nvPicPr>
            <p:cNvPr id="6" name="Obrázok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27987" y="2806699"/>
              <a:ext cx="6792550" cy="3813175"/>
            </a:xfrm>
            <a:prstGeom prst="rect">
              <a:avLst/>
            </a:prstGeom>
          </p:spPr>
        </p:pic>
        <p:sp>
          <p:nvSpPr>
            <p:cNvPr id="7" name="Obdĺžnik 6"/>
            <p:cNvSpPr/>
            <p:nvPr/>
          </p:nvSpPr>
          <p:spPr>
            <a:xfrm>
              <a:off x="6971168" y="4200808"/>
              <a:ext cx="1104054" cy="1086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10" name="Šípka doľava 9"/>
          <p:cNvSpPr/>
          <p:nvPr/>
        </p:nvSpPr>
        <p:spPr>
          <a:xfrm>
            <a:off x="6880634" y="1267485"/>
            <a:ext cx="4490518" cy="130369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Priebeh skúšky prostredníctvom MS </a:t>
            </a:r>
            <a:r>
              <a:rPr lang="sk-SK" dirty="0" err="1"/>
              <a:t>Teams</a:t>
            </a:r>
            <a:r>
              <a:rPr lang="sk-SK" dirty="0"/>
              <a:t> </a:t>
            </a:r>
          </a:p>
        </p:txBody>
      </p:sp>
      <p:sp>
        <p:nvSpPr>
          <p:cNvPr id="13" name="Šípka doprava 12"/>
          <p:cNvSpPr/>
          <p:nvPr/>
        </p:nvSpPr>
        <p:spPr>
          <a:xfrm>
            <a:off x="1050202" y="5006566"/>
            <a:ext cx="3892990" cy="1241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Priebežné výsledky testu </a:t>
            </a:r>
            <a:r>
              <a:rPr lang="sk-SK" dirty="0" err="1"/>
              <a:t>TCExam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5722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2" y="224818"/>
            <a:ext cx="10428288" cy="778020"/>
          </a:xfrm>
        </p:spPr>
        <p:txBody>
          <a:bodyPr>
            <a:normAutofit/>
          </a:bodyPr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Nadobudnuté skúsenosti</a:t>
            </a:r>
          </a:p>
        </p:txBody>
      </p:sp>
      <p:sp>
        <p:nvSpPr>
          <p:cNvPr id="3" name="Zástupný objekt pre číslo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B4B2-7BA3-4959-9494-D79431D20DDB}" type="slidenum">
              <a:rPr lang="sk-SK" smtClean="0"/>
              <a:t>8</a:t>
            </a:fld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806450" y="1306368"/>
            <a:ext cx="105791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Znížiť </a:t>
            </a:r>
            <a:r>
              <a:rPr lang="sk-SK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počet študentov </a:t>
            </a:r>
            <a:r>
              <a:rPr lang="sk-SK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/ </a:t>
            </a:r>
            <a:r>
              <a:rPr lang="sk-SK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zlepšiť rozloženie študentov na termíny skúšok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Priebeh skúšok závisí od kvality </a:t>
            </a:r>
            <a:r>
              <a:rPr lang="sk-SK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internetového pripojenia a </a:t>
            </a:r>
            <a:r>
              <a:rPr lang="sk-SK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technickej vybavenosti </a:t>
            </a:r>
            <a:r>
              <a:rPr lang="sk-SK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skúšaného a skúšajúceho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Transparentnosť priebehu skúšky závisí od umiestnenia kamery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64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91491" y="2687165"/>
            <a:ext cx="5409017" cy="894399"/>
          </a:xfrm>
        </p:spPr>
        <p:txBody>
          <a:bodyPr/>
          <a:lstStyle/>
          <a:p>
            <a:r>
              <a:rPr lang="sk-SK" dirty="0"/>
              <a:t>Ďakujem za pozornosť</a:t>
            </a:r>
          </a:p>
        </p:txBody>
      </p:sp>
      <p:sp>
        <p:nvSpPr>
          <p:cNvPr id="3" name="Zástupný objekt pre číslo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B4B2-7BA3-4959-9494-D79431D20DDB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69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Obvod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Obvo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vo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5003</TotalTime>
  <Words>188</Words>
  <Application>Microsoft Office PowerPoint</Application>
  <PresentationFormat>Širokouhlá</PresentationFormat>
  <Paragraphs>59</Paragraphs>
  <Slides>9</Slides>
  <Notes>9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6" baseType="lpstr">
      <vt:lpstr>Arial</vt:lpstr>
      <vt:lpstr>Calibri</vt:lpstr>
      <vt:lpstr>Symbol</vt:lpstr>
      <vt:lpstr>Times New Roman</vt:lpstr>
      <vt:lpstr>Trebuchet MS</vt:lpstr>
      <vt:lpstr>Tw Cen MT</vt:lpstr>
      <vt:lpstr>Obvod</vt:lpstr>
      <vt:lpstr>Online overovanie vedomostí študentov</vt:lpstr>
      <vt:lpstr>Online overovanie vedomostí študentov - úvod</vt:lpstr>
      <vt:lpstr>Prezentácia programu PowerPoint</vt:lpstr>
      <vt:lpstr>Prezentácia programu PowerPoint</vt:lpstr>
      <vt:lpstr>Výsledky porovnania vybraného softvéru na overovanie vedomostí</vt:lpstr>
      <vt:lpstr>Testovacia prevádzka TCExam počas akademického roka 2020/2021</vt:lpstr>
      <vt:lpstr>Testovacia prevádzka TCExam počas akademického roka 2020/2021</vt:lpstr>
      <vt:lpstr>Nadobudnuté skúsenosti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Počítačové siete</dc:title>
  <dc:creator>sdr</dc:creator>
  <cp:lastModifiedBy>Učitel 2</cp:lastModifiedBy>
  <cp:revision>141</cp:revision>
  <cp:lastPrinted>2021-05-13T04:25:08Z</cp:lastPrinted>
  <dcterms:created xsi:type="dcterms:W3CDTF">2017-09-25T04:58:39Z</dcterms:created>
  <dcterms:modified xsi:type="dcterms:W3CDTF">2021-09-21T10:12:51Z</dcterms:modified>
</cp:coreProperties>
</file>